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12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9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9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4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3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3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4B3E-2178-47BE-84AD-27D1A36D91F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E2B3-88E8-490E-8A0B-222E6775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2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vicinus@wcpss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28283"/>
            <a:ext cx="8305800" cy="67297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4837" y="808349"/>
            <a:ext cx="61722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Teacher E-mail: </a:t>
            </a:r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Budmo Jiggler" pitchFamily="50" charset="0"/>
                <a:ea typeface="HelloBoxStitch" panose="02000603000000000000" pitchFamily="2" charset="0"/>
                <a:hlinkClick r:id="rId3"/>
              </a:rPr>
              <a:t>tvicinus@wcpss.net</a:t>
            </a:r>
            <a:endParaRPr lang="en-US" sz="32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Budmo Jiggler" pitchFamily="50" charset="0"/>
              <a:ea typeface="HelloBoxStitch" panose="02000603000000000000" pitchFamily="2" charset="0"/>
            </a:endParaRPr>
          </a:p>
          <a:p>
            <a:pPr algn="ctr"/>
            <a:endParaRPr lang="en-US" sz="3200" b="1" u="sng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udmo Jiggler" pitchFamily="50" charset="0"/>
              <a:ea typeface="HelloBoxStitch" panose="02000603000000000000" pitchFamily="2" charset="0"/>
            </a:endParaRPr>
          </a:p>
          <a:p>
            <a:pPr algn="ctr"/>
            <a:r>
              <a:rPr lang="en-US" sz="3200" b="1" u="sng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Lunch:</a:t>
            </a:r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 12:50-1:15</a:t>
            </a:r>
          </a:p>
          <a:p>
            <a:pPr algn="ctr"/>
            <a:endParaRPr lang="en-US" sz="32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udmo Jiggler" pitchFamily="50" charset="0"/>
              <a:ea typeface="HelloBoxStitch" panose="02000603000000000000" pitchFamily="2" charset="0"/>
            </a:endParaRPr>
          </a:p>
          <a:p>
            <a:pPr algn="ctr"/>
            <a:r>
              <a:rPr lang="en-US" sz="3200" b="1" u="sng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Specials Schedule:</a:t>
            </a:r>
            <a:endParaRPr lang="en-US" sz="32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udmo Jiggler" pitchFamily="50" charset="0"/>
              <a:ea typeface="HelloBoxStitch" panose="02000603000000000000" pitchFamily="2" charset="0"/>
            </a:endParaRPr>
          </a:p>
          <a:p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M: PE</a:t>
            </a:r>
          </a:p>
          <a:p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T: Spanish</a:t>
            </a:r>
          </a:p>
          <a:p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W: Ar</a:t>
            </a:r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t</a:t>
            </a:r>
          </a:p>
          <a:p>
            <a:r>
              <a:rPr lang="en-US" sz="32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Th</a:t>
            </a:r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: Music</a:t>
            </a:r>
          </a:p>
          <a:p>
            <a:r>
              <a:rPr lang="en-US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dmo Jiggler" pitchFamily="50" charset="0"/>
                <a:ea typeface="HelloBoxStitch" panose="02000603000000000000" pitchFamily="2" charset="0"/>
              </a:rPr>
              <a:t>Friday: Clubs</a:t>
            </a:r>
            <a:endParaRPr lang="en-US" sz="32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udmo Jiggler" pitchFamily="50" charset="0"/>
              <a:ea typeface="HelloBoxStitch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Amanda</dc:creator>
  <cp:lastModifiedBy>Carolyn</cp:lastModifiedBy>
  <cp:revision>10</cp:revision>
  <cp:lastPrinted>2015-08-19T21:10:46Z</cp:lastPrinted>
  <dcterms:created xsi:type="dcterms:W3CDTF">2013-08-23T15:07:33Z</dcterms:created>
  <dcterms:modified xsi:type="dcterms:W3CDTF">2015-08-19T21:14:58Z</dcterms:modified>
</cp:coreProperties>
</file>